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2" y="6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63E5-A850-4C43-B3AC-508F336C9E1E}" type="datetimeFigureOut">
              <a:rPr lang="ko-KR" altLang="en-US" smtClean="0"/>
              <a:t>2024-04-19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E72F9-9381-445E-B2D0-B08AE09F238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7608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63E5-A850-4C43-B3AC-508F336C9E1E}" type="datetimeFigureOut">
              <a:rPr lang="ko-KR" altLang="en-US" smtClean="0"/>
              <a:t>2024-04-19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E72F9-9381-445E-B2D0-B08AE09F238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2085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63E5-A850-4C43-B3AC-508F336C9E1E}" type="datetimeFigureOut">
              <a:rPr lang="ko-KR" altLang="en-US" smtClean="0"/>
              <a:t>2024-04-19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E72F9-9381-445E-B2D0-B08AE09F238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6250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63E5-A850-4C43-B3AC-508F336C9E1E}" type="datetimeFigureOut">
              <a:rPr lang="ko-KR" altLang="en-US" smtClean="0"/>
              <a:t>2024-04-19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E72F9-9381-445E-B2D0-B08AE09F238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55390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63E5-A850-4C43-B3AC-508F336C9E1E}" type="datetimeFigureOut">
              <a:rPr lang="ko-KR" altLang="en-US" smtClean="0"/>
              <a:t>2024-04-19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E72F9-9381-445E-B2D0-B08AE09F238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83644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63E5-A850-4C43-B3AC-508F336C9E1E}" type="datetimeFigureOut">
              <a:rPr lang="ko-KR" altLang="en-US" smtClean="0"/>
              <a:t>2024-04-19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E72F9-9381-445E-B2D0-B08AE09F238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46843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63E5-A850-4C43-B3AC-508F336C9E1E}" type="datetimeFigureOut">
              <a:rPr lang="ko-KR" altLang="en-US" smtClean="0"/>
              <a:t>2024-04-19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E72F9-9381-445E-B2D0-B08AE09F238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4519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63E5-A850-4C43-B3AC-508F336C9E1E}" type="datetimeFigureOut">
              <a:rPr lang="ko-KR" altLang="en-US" smtClean="0"/>
              <a:t>2024-04-19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E72F9-9381-445E-B2D0-B08AE09F238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94261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63E5-A850-4C43-B3AC-508F336C9E1E}" type="datetimeFigureOut">
              <a:rPr lang="ko-KR" altLang="en-US" smtClean="0"/>
              <a:t>2024-04-19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E72F9-9381-445E-B2D0-B08AE09F238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23863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63E5-A850-4C43-B3AC-508F336C9E1E}" type="datetimeFigureOut">
              <a:rPr lang="ko-KR" altLang="en-US" smtClean="0"/>
              <a:t>2024-04-19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E72F9-9381-445E-B2D0-B08AE09F238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1410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63E5-A850-4C43-B3AC-508F336C9E1E}" type="datetimeFigureOut">
              <a:rPr lang="ko-KR" altLang="en-US" smtClean="0"/>
              <a:t>2024-04-19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E72F9-9381-445E-B2D0-B08AE09F238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99688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5963E5-A850-4C43-B3AC-508F336C9E1E}" type="datetimeFigureOut">
              <a:rPr lang="ko-KR" altLang="en-US" smtClean="0"/>
              <a:t>2024-04-19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2E72F9-9381-445E-B2D0-B08AE09F238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26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 txBox="1">
            <a:spLocks/>
          </p:cNvSpPr>
          <p:nvPr/>
        </p:nvSpPr>
        <p:spPr>
          <a:xfrm>
            <a:off x="1676400" y="1274763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ko-KR" altLang="en-US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80711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817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698182" cy="6814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4376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712036" cy="6826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67439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76745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1799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화상사진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err="1" smtClean="0"/>
              <a:t>챔버의</a:t>
            </a:r>
            <a:r>
              <a:rPr lang="ko-KR" altLang="en-US" dirty="0" smtClean="0"/>
              <a:t> 효과</a:t>
            </a:r>
            <a:endParaRPr lang="en-US" altLang="ko-KR" dirty="0" smtClean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034733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</Words>
  <Application>Microsoft Office PowerPoint</Application>
  <PresentationFormat>와이드스크린</PresentationFormat>
  <Paragraphs>2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8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화상사진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Windows 사용자</cp:lastModifiedBy>
  <cp:revision>1</cp:revision>
  <dcterms:created xsi:type="dcterms:W3CDTF">2024-04-19T11:16:14Z</dcterms:created>
  <dcterms:modified xsi:type="dcterms:W3CDTF">2024-04-19T11:18:35Z</dcterms:modified>
</cp:coreProperties>
</file>